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78" r:id="rId7"/>
    <p:sldId id="279" r:id="rId8"/>
    <p:sldId id="260" r:id="rId9"/>
    <p:sldId id="261" r:id="rId10"/>
    <p:sldId id="262" r:id="rId11"/>
    <p:sldId id="265" r:id="rId12"/>
    <p:sldId id="280" r:id="rId13"/>
    <p:sldId id="281" r:id="rId14"/>
    <p:sldId id="269" r:id="rId15"/>
    <p:sldId id="271" r:id="rId16"/>
    <p:sldId id="270" r:id="rId17"/>
    <p:sldId id="286" r:id="rId18"/>
    <p:sldId id="288" r:id="rId19"/>
    <p:sldId id="272" r:id="rId20"/>
    <p:sldId id="285" r:id="rId21"/>
    <p:sldId id="273" r:id="rId22"/>
    <p:sldId id="283" r:id="rId23"/>
    <p:sldId id="275" r:id="rId24"/>
    <p:sldId id="290" r:id="rId25"/>
    <p:sldId id="289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768" y="-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9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0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7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3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8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Many Uses of node.js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Keith Chester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thekeithchester</a:t>
            </a:r>
            <a:endParaRPr lang="en-US" dirty="0" smtClean="0"/>
          </a:p>
          <a:p>
            <a:r>
              <a:rPr lang="en-US" dirty="0" err="1" smtClean="0"/>
              <a:t>hlfshell</a:t>
            </a:r>
            <a:endParaRPr lang="en-US" dirty="0"/>
          </a:p>
        </p:txBody>
      </p:sp>
      <p:pic>
        <p:nvPicPr>
          <p:cNvPr id="1026" name="Picture 2" descr="node.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399"/>
            <a:ext cx="3685838" cy="22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ericsteinborn.com/github-for-cats/img/ironca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063834"/>
            <a:ext cx="685801" cy="6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572000"/>
            <a:ext cx="541506" cy="44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6488668"/>
            <a:ext cx="899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This presentation and samples can be found at </a:t>
            </a:r>
            <a:r>
              <a:rPr lang="en-US" sz="1600" dirty="0">
                <a:solidFill>
                  <a:schemeClr val="bg1"/>
                </a:solidFill>
              </a:rPr>
              <a:t>https://github.com/hlfshell/ManyUsesOfNodejs</a:t>
            </a:r>
          </a:p>
        </p:txBody>
      </p:sp>
    </p:spTree>
    <p:extLst>
      <p:ext uri="{BB962C8B-B14F-4D97-AF65-F5344CB8AC3E}">
        <p14:creationId xmlns:p14="http://schemas.microsoft.com/office/powerpoint/2010/main" val="7738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Express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By far the most popular framework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image.slidesharecdn.com/introtonode-140914093424-phpapp01/95/intro-to-nodejs-14-638.jpg?cb=14106877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934200" cy="390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Koa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Made by the creators of express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Made with ES6 in mind – specifically generators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Generators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219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generators</a:t>
            </a:r>
            <a:r>
              <a:rPr lang="en-US" sz="2800" dirty="0" smtClean="0">
                <a:solidFill>
                  <a:schemeClr val="bg1"/>
                </a:solidFill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allow</a:t>
            </a:r>
            <a:r>
              <a:rPr lang="en-US" sz="2800" dirty="0" smtClean="0">
                <a:solidFill>
                  <a:schemeClr val="bg1"/>
                </a:solidFill>
              </a:rPr>
              <a:t>(function(you, to){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	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easilyDeal</a:t>
            </a:r>
            <a:r>
              <a:rPr lang="en-US" sz="2800" dirty="0" smtClean="0">
                <a:solidFill>
                  <a:schemeClr val="bg1"/>
                </a:solidFill>
              </a:rPr>
              <a:t>()</a:t>
            </a:r>
          </a:p>
          <a:p>
            <a:r>
              <a:rPr lang="en-US" sz="2800" dirty="0">
                <a:solidFill>
                  <a:schemeClr val="bg1"/>
                </a:solidFill>
              </a:rPr>
              <a:t>		</a:t>
            </a:r>
            <a:r>
              <a:rPr lang="en-US" sz="2800" dirty="0" smtClean="0">
                <a:solidFill>
                  <a:schemeClr val="bg1"/>
                </a:solidFill>
              </a:rPr>
              <a:t>	.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withNested</a:t>
            </a:r>
            <a:r>
              <a:rPr lang="en-US" sz="2800" dirty="0" smtClean="0">
                <a:solidFill>
                  <a:schemeClr val="bg1"/>
                </a:solidFill>
              </a:rPr>
              <a:t>(function(callbacks){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			</a:t>
            </a:r>
            <a:r>
              <a:rPr lang="en-US" sz="2800" i="1" dirty="0" smtClean="0">
                <a:solidFill>
                  <a:schemeClr val="bg1"/>
                </a:solidFill>
              </a:rPr>
              <a:t>//Oi!</a:t>
            </a:r>
            <a:endParaRPr lang="en-US" sz="2800" i="1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			});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	});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}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7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Sockets</a:t>
            </a:r>
            <a:endParaRPr lang="en-US" dirty="0"/>
          </a:p>
        </p:txBody>
      </p:sp>
      <p:pic>
        <p:nvPicPr>
          <p:cNvPr id="4098" name="Picture 2" descr="https://www.pubnub.com/wp-content/uploads/2014/09/WebSockets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90600"/>
            <a:ext cx="5797266" cy="52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38364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For the simplest, get out of my way sockets</a:t>
            </a: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Fast</a:t>
            </a: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Powers many </a:t>
            </a:r>
            <a:r>
              <a:rPr lang="en-US" sz="2400" i="1" dirty="0" smtClean="0">
                <a:solidFill>
                  <a:schemeClr val="bg1"/>
                </a:solidFill>
              </a:rPr>
              <a:t>other</a:t>
            </a:r>
            <a:r>
              <a:rPr lang="en-US" sz="2400" dirty="0" smtClean="0">
                <a:solidFill>
                  <a:schemeClr val="bg1"/>
                </a:solidFill>
              </a:rPr>
              <a:t> frameworks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Physical node.js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This </a:t>
            </a:r>
            <a:r>
              <a:rPr lang="en-US" dirty="0" smtClean="0">
                <a:solidFill>
                  <a:schemeClr val="bg1"/>
                </a:solidFill>
              </a:rPr>
              <a:t>is what I do day in </a:t>
            </a:r>
            <a:r>
              <a:rPr lang="en-US" dirty="0" smtClean="0">
                <a:solidFill>
                  <a:schemeClr val="bg1"/>
                </a:solidFill>
              </a:rPr>
              <a:t>&amp; out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Evented </a:t>
            </a:r>
            <a:r>
              <a:rPr lang="en-US" dirty="0" smtClean="0">
                <a:solidFill>
                  <a:schemeClr val="bg1"/>
                </a:solidFill>
              </a:rPr>
              <a:t>approach </a:t>
            </a:r>
            <a:r>
              <a:rPr lang="en-US" dirty="0" smtClean="0">
                <a:solidFill>
                  <a:schemeClr val="bg1"/>
                </a:solidFill>
              </a:rPr>
              <a:t>plays </a:t>
            </a:r>
            <a:r>
              <a:rPr lang="en-US" dirty="0" smtClean="0">
                <a:solidFill>
                  <a:schemeClr val="bg1"/>
                </a:solidFill>
              </a:rPr>
              <a:t>naturally into </a:t>
            </a:r>
            <a:r>
              <a:rPr lang="en-US" dirty="0" smtClean="0">
                <a:solidFill>
                  <a:schemeClr val="bg1"/>
                </a:solidFill>
              </a:rPr>
              <a:t>user interaction and </a:t>
            </a:r>
            <a:r>
              <a:rPr lang="en-US" dirty="0" smtClean="0">
                <a:solidFill>
                  <a:schemeClr val="bg1"/>
                </a:solidFill>
              </a:rPr>
              <a:t>real life applications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1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RFID Nerf War?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 descr="https://cdn-images-1.medium.com/max/1200/1*Ayslo2dSmXogdIuMSrX6OA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43688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cdn-images-1.medium.com/max/1600/1*FNfMkXgHQmCF5F6FBOJWpg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66800"/>
            <a:ext cx="2210657" cy="29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cdn-images-1.medium.com/max/1200/1*g2dvMMGfd2eUTjHJ11lHUQ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4" y="4343400"/>
            <a:ext cx="2593975" cy="194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cdn-images-1.medium.com/max/1600/1*LFBUL7fZD9W-YHf-IDOWKg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58" y="4379516"/>
            <a:ext cx="2579687" cy="19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cdn-images-1.medium.com/max/1600/1*gfaq5ro8qgYsli9N07eIig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126408"/>
            <a:ext cx="2917164" cy="218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Selfie Tower?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3371850" cy="449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3062287"/>
            <a:ext cx="3251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Two socket servers controlling a camera, servos, and a stepper motor </a:t>
            </a:r>
            <a:r>
              <a:rPr lang="en-US" sz="1600" dirty="0" smtClean="0">
                <a:solidFill>
                  <a:schemeClr val="bg1"/>
                </a:solidFill>
              </a:rPr>
              <a:t>w/ 2 subsystem MCUs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Two setups – multiple cameras &amp; most recently – a singular camera w/ a motor moving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Two React based / Firebase backed applications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095374"/>
            <a:ext cx="3751228" cy="5000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66800"/>
            <a:ext cx="2819400" cy="21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node.js cocktails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2" descr="C:\Users\kchester\Downloads\OneDrive-2016-01-12\IMG_20150313_1529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0" y="432435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kchester\Downloads\OneDrive-2016-01-12\IMG_20150313_1615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432435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kchester\Downloads\OneDrive-2016-01-12\IMG_20150313_1624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2435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kchester\Downloads\OneDrive-2016-01-12\IMG_20150313_16563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45973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kchester\Downloads\OneDrive-2016-01-12\IMG_20150313_1615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45973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Johnny 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 descr="http://johnny-five.io/img/static/johnny-five-f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140095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4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Who am 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content-ord1-1.xx.fbcdn.net/v/t1.0-9/1530325_821395110742_6865738875232405917_n.jpg?oh=aab28a7887b89c2841ef0ff07d08778c&amp;oe=57DDF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6" y="990600"/>
            <a:ext cx="474133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3182" y="990600"/>
            <a:ext cx="3733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Work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2056" name="Picture 8" descr="http://www.tcsomo.org/wp-content/uploads/2015/05/Fusion_Logo_Full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69" y="1512332"/>
            <a:ext cx="2165069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85803" y="3429000"/>
            <a:ext cx="3733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Senior Developer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Head of Research + Development</a:t>
            </a:r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96973" y="4343400"/>
            <a:ext cx="83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Started </a:t>
            </a:r>
            <a:r>
              <a:rPr lang="en-US" i="1" dirty="0" err="1" smtClean="0">
                <a:solidFill>
                  <a:schemeClr val="bg1"/>
                </a:solidFill>
              </a:rPr>
              <a:t>node.jstl</a:t>
            </a:r>
            <a:r>
              <a:rPr lang="en-US" i="1" dirty="0" smtClean="0">
                <a:solidFill>
                  <a:schemeClr val="bg1"/>
                </a:solidFill>
              </a:rPr>
              <a:t> – we’re meeting on May 26</a:t>
            </a:r>
            <a:r>
              <a:rPr lang="en-US" i="1" baseline="30000" dirty="0" smtClean="0">
                <a:solidFill>
                  <a:schemeClr val="bg1"/>
                </a:solidFill>
              </a:rPr>
              <a:t>th</a:t>
            </a:r>
            <a:r>
              <a:rPr lang="en-US" i="1" dirty="0" smtClean="0">
                <a:solidFill>
                  <a:schemeClr val="bg1"/>
                </a:solidFill>
              </a:rPr>
              <a:t>! Find us on meetup!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4913745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Has used node for: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973" y="5334000"/>
            <a:ext cx="4581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Websites (well, duh)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Backend for phone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Desktop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3000" y="5375410"/>
            <a:ext cx="458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Hardware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Robots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Messaging services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6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Platforms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cdn-reichelt.de/bilder/web/xxl_ws/A300/ARDUINO_NANO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834515" cy="6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iot-playground.com/images/articles/a7/ESP8266_Wi-F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24708"/>
            <a:ext cx="1437846" cy="141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seeedstudio.com/depot/images/113990105%2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97" y="1443681"/>
            <a:ext cx="1996303" cy="149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cdn.particle.io/images/family_portrait_outlines-ff57b99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93807"/>
            <a:ext cx="26859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www.adafruit.com/images/1200x900/2821-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75" y="1502067"/>
            <a:ext cx="1727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3400" y="990600"/>
            <a:ext cx="102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Arduinos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9561" y="2973859"/>
            <a:ext cx="301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ESP8266 module + dev boards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4185507"/>
            <a:ext cx="161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Particle Photon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upload.wikimedia.org/wikipedia/commons/7/71/Arduino-uno-perspective-transparen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744" y="1153661"/>
            <a:ext cx="2226992" cy="19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dn.arstechnica.net/wp-content/uploads/2013/04/BeagleBoneBlack01-640x42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01" y="3471862"/>
            <a:ext cx="2195083" cy="146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www.adafruit.com/includes/templates/adafruit2013/images/little_p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30939"/>
            <a:ext cx="2506313" cy="227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038600" y="51054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BeagleBone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0" y="5324740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Raspberry Pi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28" name="Picture 12" descr="https://p2.zdassets.com/hc/theme_assets/95367/200070460/graphic-original-spher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75" y="5402286"/>
            <a:ext cx="1283986" cy="12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87954" y="6172200"/>
            <a:ext cx="8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Sphero</a:t>
            </a:r>
          </a:p>
        </p:txBody>
      </p:sp>
    </p:spTree>
    <p:extLst>
      <p:ext uri="{BB962C8B-B14F-4D97-AF65-F5344CB8AC3E}">
        <p14:creationId xmlns:p14="http://schemas.microsoft.com/office/powerpoint/2010/main" val="380299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Internet of Things (</a:t>
            </a:r>
            <a:r>
              <a:rPr lang="en-US" dirty="0" err="1" smtClean="0">
                <a:solidFill>
                  <a:schemeClr val="bg1"/>
                </a:solidFill>
              </a:rPr>
              <a:t>IoT</a:t>
            </a:r>
            <a:r>
              <a:rPr lang="en-US" dirty="0" smtClean="0">
                <a:solidFill>
                  <a:schemeClr val="bg1"/>
                </a:solidFill>
              </a:rPr>
              <a:t>) and MQTT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219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Super efficient low memory pub-sub messaging great for </a:t>
            </a:r>
            <a:r>
              <a:rPr lang="en-US" dirty="0" err="1" smtClean="0">
                <a:solidFill>
                  <a:schemeClr val="bg1"/>
                </a:solidFill>
              </a:rPr>
              <a:t>IoT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90705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/topic/message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9950" y="190705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/topic/+/message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0" y="190774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/topic/#/message</a:t>
            </a:r>
          </a:p>
        </p:txBody>
      </p:sp>
      <p:pic>
        <p:nvPicPr>
          <p:cNvPr id="7" name="Picture 2" descr="http://globe-views.com/dcim/dreams/thermometer/thermometer-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808946"/>
            <a:ext cx="1505375" cy="19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maine.gov/dep/mercury/images/thermost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500130"/>
            <a:ext cx="1474108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www.spiderwebsolutions.com.au/wp-content/uploads/2014/10/old-p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685805"/>
            <a:ext cx="1752600" cy="116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invader.net/wp-content/uploads/2014/01/Old-Cell-Pho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886" y="4218063"/>
            <a:ext cx="1337069" cy="20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151448">
            <a:off x="1587556" y="3554997"/>
            <a:ext cx="2438400" cy="79891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house/kitchen/temperature/-22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676900" y="3958993"/>
            <a:ext cx="990600" cy="6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-22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20504845">
            <a:off x="4992754" y="3061079"/>
            <a:ext cx="2343975" cy="846752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house/+/temperature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 rot="900000">
            <a:off x="5000212" y="4802353"/>
            <a:ext cx="2343975" cy="846752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#/temperature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333" y="464686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Sensor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95658" y="4856397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Broker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2445" y="3954454"/>
            <a:ext cx="18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Smart Thermostat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15744" y="609138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Phone app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61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Packages for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MQTT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        – The core module that implements simple MQTT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– full MQTT broker (can be standalone)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          - multi-transport broker – opens REST HTTP, </a:t>
            </a:r>
            <a:r>
              <a:rPr lang="en-US" dirty="0" err="1" smtClean="0">
                <a:solidFill>
                  <a:schemeClr val="bg1"/>
                </a:solidFill>
              </a:rPr>
              <a:t>CoAPP</a:t>
            </a:r>
            <a:r>
              <a:rPr lang="en-US" dirty="0" smtClean="0">
                <a:solidFill>
                  <a:schemeClr val="bg1"/>
                </a:solidFill>
              </a:rPr>
              <a:t>, and MQTT protocols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MOS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48" y="3657600"/>
            <a:ext cx="720852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qtt.j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1532001" cy="6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ont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67301"/>
            <a:ext cx="1608202" cy="4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509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Not just the latest fad – </a:t>
            </a: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r>
              <a:rPr lang="en-US" dirty="0" smtClean="0">
                <a:solidFill>
                  <a:schemeClr val="bg1"/>
                </a:solidFill>
              </a:rPr>
              <a:t> plays nicely into the “node way of thinking”: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i="1" dirty="0" smtClean="0">
                <a:solidFill>
                  <a:schemeClr val="bg1"/>
                </a:solidFill>
              </a:rPr>
              <a:t>Small, bite sized modules to make a larger system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http://senecajs.org/files/assets/seneca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76800"/>
            <a:ext cx="762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1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Fusion’s </a:t>
            </a: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85800" y="2133600"/>
            <a:ext cx="1435226" cy="1435226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2667000" y="1600200"/>
            <a:ext cx="6248400" cy="50292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4343400" y="4419600"/>
            <a:ext cx="990600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Dynamo</a:t>
            </a:r>
          </a:p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11" name="Can 10"/>
          <p:cNvSpPr/>
          <p:nvPr/>
        </p:nvSpPr>
        <p:spPr>
          <a:xfrm>
            <a:off x="6172201" y="4326616"/>
            <a:ext cx="762000" cy="1230923"/>
          </a:xfrm>
          <a:prstGeom prst="can">
            <a:avLst>
              <a:gd name="adj" fmla="val 184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0" y="2626570"/>
            <a:ext cx="1219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724400" y="3962400"/>
            <a:ext cx="762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638800" y="2362200"/>
            <a:ext cx="609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477000" y="2133600"/>
            <a:ext cx="609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 λ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905500" y="3597764"/>
            <a:ext cx="685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E-mail</a:t>
            </a:r>
            <a:endParaRPr lang="en-US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7164311" y="3504025"/>
            <a:ext cx="685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315200" y="2551525"/>
            <a:ext cx="685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343400" y="2705100"/>
            <a:ext cx="1221092" cy="2667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n 25"/>
          <p:cNvSpPr/>
          <p:nvPr/>
        </p:nvSpPr>
        <p:spPr>
          <a:xfrm>
            <a:off x="7010400" y="4343400"/>
            <a:ext cx="746559" cy="1205980"/>
          </a:xfrm>
          <a:prstGeom prst="can">
            <a:avLst>
              <a:gd name="adj" fmla="val 184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Mongo</a:t>
            </a:r>
            <a:endParaRPr lang="en-U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495800" y="3733800"/>
            <a:ext cx="1335392" cy="21492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19600" y="3561510"/>
            <a:ext cx="2744711" cy="7316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495800" y="2819401"/>
            <a:ext cx="2209800" cy="609599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/>
          <p:nvPr/>
        </p:nvCxnSpPr>
        <p:spPr>
          <a:xfrm>
            <a:off x="2209800" y="2971800"/>
            <a:ext cx="685800" cy="7620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734791" y="3009900"/>
            <a:ext cx="2429520" cy="49412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673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Desktop Applications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 descr="https://pbs.twimg.com/profile_images/593587138916065280/XJRdVxx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87047"/>
            <a:ext cx="35052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to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5" y="5010151"/>
            <a:ext cx="12192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lack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605" y="4876800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Visual Studio Cod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405" y="5010151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a.abcnews.go.com/images/GMA/abc_pancakebot_140519_16x9_99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05" y="4864182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octodex.github.com/images/daftpunktocat-guy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29" y="1600200"/>
            <a:ext cx="2362201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3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node.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83658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875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Why  the                for node?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ih1.redbubble.net/image.124252958.7284/sticker,375x360.u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-381000"/>
            <a:ext cx="1825626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990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Evented = natural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Real Time Programming - node lets your code react in </a:t>
            </a:r>
            <a:r>
              <a:rPr lang="en-US" sz="2400" i="1" dirty="0" smtClean="0">
                <a:solidFill>
                  <a:schemeClr val="bg1"/>
                </a:solidFill>
              </a:rPr>
              <a:t>real time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Completely </a:t>
            </a:r>
            <a:r>
              <a:rPr lang="en-US" sz="2400" dirty="0" err="1" smtClean="0">
                <a:solidFill>
                  <a:schemeClr val="bg1"/>
                </a:solidFill>
              </a:rPr>
              <a:t>unopinionated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Complete control of </a:t>
            </a:r>
            <a:r>
              <a:rPr lang="en-US" sz="2400" i="1" dirty="0" smtClean="0">
                <a:solidFill>
                  <a:schemeClr val="bg1"/>
                </a:solidFill>
              </a:rPr>
              <a:t>any </a:t>
            </a:r>
            <a:r>
              <a:rPr lang="en-US" sz="2400" dirty="0" smtClean="0">
                <a:solidFill>
                  <a:schemeClr val="bg1"/>
                </a:solidFill>
              </a:rPr>
              <a:t>aspect of your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For many applications – </a:t>
            </a:r>
            <a:r>
              <a:rPr lang="en-US" sz="2400" i="1" dirty="0" smtClean="0">
                <a:solidFill>
                  <a:schemeClr val="bg1"/>
                </a:solidFill>
              </a:rPr>
              <a:t>SPEED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Excellent tooling (though not unique to node)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8" name="AutoShape 4" descr="npm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Process vs Object Oriented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752600"/>
            <a:ext cx="807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node often lends itself more to process oriented programming versus object oriented programming – and that’s OK!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3810000"/>
            <a:ext cx="807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node </a:t>
            </a:r>
            <a:r>
              <a:rPr lang="en-US" sz="2800" i="1" dirty="0" smtClean="0">
                <a:solidFill>
                  <a:schemeClr val="bg1"/>
                </a:solidFill>
              </a:rPr>
              <a:t>can</a:t>
            </a:r>
            <a:r>
              <a:rPr lang="en-US" sz="2800" dirty="0" smtClean="0">
                <a:solidFill>
                  <a:schemeClr val="bg1"/>
                </a:solidFill>
              </a:rPr>
              <a:t> do Object Oriented, and some frameworks enforce that! But many modules and tools assume a process oriented approach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9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note on ES6 usage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27432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ES6 isn’t widely used in browsers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due to very little adoption, but it is already mostly adopted in node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2962" y="1371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ES6 is the next version of </a:t>
            </a:r>
            <a:r>
              <a:rPr lang="en-US" sz="2400" dirty="0" err="1" smtClean="0">
                <a:solidFill>
                  <a:schemeClr val="bg1"/>
                </a:solidFill>
              </a:rPr>
              <a:t>javascript</a:t>
            </a:r>
            <a:r>
              <a:rPr lang="en-US" sz="2400" dirty="0" smtClean="0">
                <a:solidFill>
                  <a:schemeClr val="bg1"/>
                </a:solidFill>
              </a:rPr>
              <a:t>, with some great features that you should definitely learn for your </a:t>
            </a:r>
            <a:r>
              <a:rPr lang="en-US" sz="2400" dirty="0" err="1" smtClean="0">
                <a:solidFill>
                  <a:schemeClr val="bg1"/>
                </a:solidFill>
              </a:rPr>
              <a:t>Javascript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675" y="44958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Because of low browser adoption, I’ll be avoiding ES6 in all examples unless required to make examples more approachable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5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note on being single-threaded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softwareengineeringdaily.com/wp-content/uploads/2015/07/event-lo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6629400" cy="352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82455" y="4959927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Avoid blocking code!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Stream whenever possible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One node process = one core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Streams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09800" y="1981200"/>
            <a:ext cx="1371600" cy="16002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8764795">
            <a:off x="2004335" y="2501540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chunk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3670" y="3532703"/>
            <a:ext cx="12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1417360"/>
            <a:ext cx="1341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Modify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99136" y="1833278"/>
            <a:ext cx="1325464" cy="174812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42136" y="3513652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3170724">
            <a:off x="5182563" y="2386875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chunk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" y="55626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Think UNIX style processes with pipes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node.js as your web server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2386013"/>
            <a:ext cx="5148263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4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Frameworks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67000"/>
            <a:ext cx="3529591" cy="10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amo.githubusercontent.com/674563115c4e0d4e5d99440b916952ad795c498e/68747470733a2f2f646c2e64726f70626f7875736572636f6e74656e742e636f6d2f752f363339363931332f6b6f612f6c6f676f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144856"/>
            <a:ext cx="2730179" cy="21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camo.githubusercontent.com/16f4a37b7e2086b6e44dcb0cdfaf9e41f5738278/68747470733a2f2f7261772e6769746875622e636f6d2f686170696a732f686170692f6d61737465722f696d616765732f68617069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029200"/>
            <a:ext cx="1690688" cy="117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8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515</Words>
  <Application>Microsoft Office PowerPoint</Application>
  <PresentationFormat>On-screen Show (4:3)</PresentationFormat>
  <Paragraphs>128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The Many Uses of node.js</vt:lpstr>
      <vt:lpstr>Who am I</vt:lpstr>
      <vt:lpstr>Why  the                for node?</vt:lpstr>
      <vt:lpstr>Process vs Object Oriented</vt:lpstr>
      <vt:lpstr>A note on ES6 usage</vt:lpstr>
      <vt:lpstr>A note on being single-threaded</vt:lpstr>
      <vt:lpstr>Streams</vt:lpstr>
      <vt:lpstr>node.js as your web server</vt:lpstr>
      <vt:lpstr>Frameworks</vt:lpstr>
      <vt:lpstr>Express</vt:lpstr>
      <vt:lpstr>Koa</vt:lpstr>
      <vt:lpstr>Generators</vt:lpstr>
      <vt:lpstr>Sockets</vt:lpstr>
      <vt:lpstr>ws</vt:lpstr>
      <vt:lpstr>Physical node.js</vt:lpstr>
      <vt:lpstr>RFID Nerf War?</vt:lpstr>
      <vt:lpstr>Selfie Tower?</vt:lpstr>
      <vt:lpstr>node.js cocktails</vt:lpstr>
      <vt:lpstr>Johnny 5</vt:lpstr>
      <vt:lpstr>Platforms</vt:lpstr>
      <vt:lpstr>Internet of Things (IoT) and MQTT</vt:lpstr>
      <vt:lpstr>Packages for MQTT</vt:lpstr>
      <vt:lpstr>Microservices</vt:lpstr>
      <vt:lpstr>Fusion’s Microservices</vt:lpstr>
      <vt:lpstr>Desktop Applications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Chester</dc:creator>
  <cp:lastModifiedBy>Keith Chester</cp:lastModifiedBy>
  <cp:revision>41</cp:revision>
  <dcterms:created xsi:type="dcterms:W3CDTF">2016-05-10T02:14:36Z</dcterms:created>
  <dcterms:modified xsi:type="dcterms:W3CDTF">2016-05-11T18:32:12Z</dcterms:modified>
</cp:coreProperties>
</file>